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52" r:id="rId2"/>
  </p:sldMasterIdLst>
  <p:notesMasterIdLst>
    <p:notesMasterId r:id="rId7"/>
  </p:notesMasterIdLst>
  <p:sldIdLst>
    <p:sldId id="259" r:id="rId3"/>
    <p:sldId id="260" r:id="rId4"/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D9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84892F-D05C-47E6-8E6C-75BA32AB7E7D}" type="doc">
      <dgm:prSet loTypeId="urn:microsoft.com/office/officeart/2005/8/layout/matrix1" loCatId="matrix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447C7B40-5B21-4C60-A42C-40312B7E4A91}">
      <dgm:prSet phldrT="[Text]"/>
      <dgm:spPr>
        <a:blipFill rotWithShape="0">
          <a:blip xmlns:r="http://schemas.openxmlformats.org/officeDocument/2006/relationships" r:embed="rId1"/>
          <a:srcRect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05EA8C77-3B1E-4DD9-B2C4-5E9E92936BF4}" type="parTrans" cxnId="{ACC9E099-D0FC-4B11-A263-8374A80BFFCB}">
      <dgm:prSet/>
      <dgm:spPr/>
      <dgm:t>
        <a:bodyPr/>
        <a:lstStyle/>
        <a:p>
          <a:endParaRPr lang="en-US"/>
        </a:p>
      </dgm:t>
    </dgm:pt>
    <dgm:pt modelId="{335E18E5-ED30-4C12-B01C-B28B87EE1246}" type="sibTrans" cxnId="{ACC9E099-D0FC-4B11-A263-8374A80BFFCB}">
      <dgm:prSet/>
      <dgm:spPr/>
      <dgm:t>
        <a:bodyPr/>
        <a:lstStyle/>
        <a:p>
          <a:endParaRPr lang="en-US"/>
        </a:p>
      </dgm:t>
    </dgm:pt>
    <dgm:pt modelId="{E0BA62FE-EF0C-4BEF-8E87-BF3C97EC5BE4}">
      <dgm:prSet phldrT="[Text]"/>
      <dgm:spPr/>
      <dgm:t>
        <a:bodyPr/>
        <a:lstStyle/>
        <a:p>
          <a:r>
            <a:rPr lang="en-US" dirty="0"/>
            <a:t>Expand Clinical Skills</a:t>
          </a:r>
        </a:p>
      </dgm:t>
    </dgm:pt>
    <dgm:pt modelId="{55EEE7A2-9351-4F37-82CD-C953D58C35C6}" type="parTrans" cxnId="{4967E4A6-F767-497C-BD38-4DAA0429281F}">
      <dgm:prSet/>
      <dgm:spPr/>
      <dgm:t>
        <a:bodyPr/>
        <a:lstStyle/>
        <a:p>
          <a:endParaRPr lang="en-US"/>
        </a:p>
      </dgm:t>
    </dgm:pt>
    <dgm:pt modelId="{485B3D07-CEF6-4F3E-933E-3481D95A8DDB}" type="sibTrans" cxnId="{4967E4A6-F767-497C-BD38-4DAA0429281F}">
      <dgm:prSet/>
      <dgm:spPr/>
      <dgm:t>
        <a:bodyPr/>
        <a:lstStyle/>
        <a:p>
          <a:endParaRPr lang="en-US"/>
        </a:p>
      </dgm:t>
    </dgm:pt>
    <dgm:pt modelId="{12C04F13-2A91-4166-9BA9-D7E2A97BC622}">
      <dgm:prSet phldrT="[Text]"/>
      <dgm:spPr/>
      <dgm:t>
        <a:bodyPr/>
        <a:lstStyle/>
        <a:p>
          <a:r>
            <a:rPr lang="en-US" dirty="0"/>
            <a:t>Demonstrate Expertise</a:t>
          </a:r>
        </a:p>
      </dgm:t>
    </dgm:pt>
    <dgm:pt modelId="{4510B7C7-F5B7-4EAE-9C59-B10E3C4E455B}" type="parTrans" cxnId="{36C342E8-68D5-47B3-92A0-301BEB03A8E9}">
      <dgm:prSet/>
      <dgm:spPr/>
      <dgm:t>
        <a:bodyPr/>
        <a:lstStyle/>
        <a:p>
          <a:endParaRPr lang="en-US"/>
        </a:p>
      </dgm:t>
    </dgm:pt>
    <dgm:pt modelId="{5A957704-E6AD-4FBC-B391-E681B8DB3D69}" type="sibTrans" cxnId="{36C342E8-68D5-47B3-92A0-301BEB03A8E9}">
      <dgm:prSet/>
      <dgm:spPr/>
      <dgm:t>
        <a:bodyPr/>
        <a:lstStyle/>
        <a:p>
          <a:endParaRPr lang="en-US"/>
        </a:p>
      </dgm:t>
    </dgm:pt>
    <dgm:pt modelId="{4AFDFA70-71B6-446E-AB5A-E2C9B183CEAA}">
      <dgm:prSet phldrT="[Text]"/>
      <dgm:spPr/>
      <dgm:t>
        <a:bodyPr/>
        <a:lstStyle/>
        <a:p>
          <a:r>
            <a:rPr lang="en-US" dirty="0"/>
            <a:t>Build Community</a:t>
          </a:r>
        </a:p>
      </dgm:t>
    </dgm:pt>
    <dgm:pt modelId="{E23B1A4D-E5C5-45D3-8703-BDA45FB62B9A}" type="parTrans" cxnId="{A7E2B1CE-828B-4253-9704-8CA04FF7476E}">
      <dgm:prSet/>
      <dgm:spPr/>
      <dgm:t>
        <a:bodyPr/>
        <a:lstStyle/>
        <a:p>
          <a:endParaRPr lang="en-US"/>
        </a:p>
      </dgm:t>
    </dgm:pt>
    <dgm:pt modelId="{9EE68038-E968-41B7-B331-CC98708679DA}" type="sibTrans" cxnId="{A7E2B1CE-828B-4253-9704-8CA04FF7476E}">
      <dgm:prSet/>
      <dgm:spPr/>
      <dgm:t>
        <a:bodyPr/>
        <a:lstStyle/>
        <a:p>
          <a:endParaRPr lang="en-US"/>
        </a:p>
      </dgm:t>
    </dgm:pt>
    <dgm:pt modelId="{4FE78886-6B1E-44E8-AEB4-B975BD0E7066}">
      <dgm:prSet phldrT="[Text]"/>
      <dgm:spPr/>
      <dgm:t>
        <a:bodyPr/>
        <a:lstStyle/>
        <a:p>
          <a:r>
            <a:rPr lang="en-US" dirty="0"/>
            <a:t>Advocate </a:t>
          </a:r>
        </a:p>
      </dgm:t>
    </dgm:pt>
    <dgm:pt modelId="{25D3CC73-B52A-480B-8F63-3B6F4A3D29A5}" type="parTrans" cxnId="{AAB862EF-FE47-440D-8188-8E855AE81B68}">
      <dgm:prSet/>
      <dgm:spPr/>
      <dgm:t>
        <a:bodyPr/>
        <a:lstStyle/>
        <a:p>
          <a:endParaRPr lang="en-US"/>
        </a:p>
      </dgm:t>
    </dgm:pt>
    <dgm:pt modelId="{58DFCB77-DF84-4FA9-BF6E-BEE2033D92CE}" type="sibTrans" cxnId="{AAB862EF-FE47-440D-8188-8E855AE81B68}">
      <dgm:prSet/>
      <dgm:spPr/>
      <dgm:t>
        <a:bodyPr/>
        <a:lstStyle/>
        <a:p>
          <a:endParaRPr lang="en-US"/>
        </a:p>
      </dgm:t>
    </dgm:pt>
    <dgm:pt modelId="{4CA2885A-7C54-438B-958C-C5B5C040D03F}" type="pres">
      <dgm:prSet presAssocID="{C584892F-D05C-47E6-8E6C-75BA32AB7E7D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F16944C2-0387-4985-B1E1-7C8F533C00C3}" type="pres">
      <dgm:prSet presAssocID="{C584892F-D05C-47E6-8E6C-75BA32AB7E7D}" presName="matrix" presStyleCnt="0"/>
      <dgm:spPr/>
    </dgm:pt>
    <dgm:pt modelId="{BAAB22B2-D5D4-46CA-ACC0-B6B4574CD4B7}" type="pres">
      <dgm:prSet presAssocID="{C584892F-D05C-47E6-8E6C-75BA32AB7E7D}" presName="tile1" presStyleLbl="node1" presStyleIdx="0" presStyleCnt="4"/>
      <dgm:spPr/>
    </dgm:pt>
    <dgm:pt modelId="{FB611232-E66C-4B28-9DCB-710E720483D8}" type="pres">
      <dgm:prSet presAssocID="{C584892F-D05C-47E6-8E6C-75BA32AB7E7D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7C68D2B7-3C86-4E04-B89D-EAD28B59594D}" type="pres">
      <dgm:prSet presAssocID="{C584892F-D05C-47E6-8E6C-75BA32AB7E7D}" presName="tile2" presStyleLbl="node1" presStyleIdx="1" presStyleCnt="4"/>
      <dgm:spPr/>
    </dgm:pt>
    <dgm:pt modelId="{CF62D194-2B5D-470D-807D-31C3D037EF60}" type="pres">
      <dgm:prSet presAssocID="{C584892F-D05C-47E6-8E6C-75BA32AB7E7D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5E4A54EB-35EA-41F8-B54C-2D40D619B30C}" type="pres">
      <dgm:prSet presAssocID="{C584892F-D05C-47E6-8E6C-75BA32AB7E7D}" presName="tile3" presStyleLbl="node1" presStyleIdx="2" presStyleCnt="4"/>
      <dgm:spPr/>
    </dgm:pt>
    <dgm:pt modelId="{2D96DB9E-26C8-414D-982F-5C783FEF6C85}" type="pres">
      <dgm:prSet presAssocID="{C584892F-D05C-47E6-8E6C-75BA32AB7E7D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E84D653D-6195-4EDC-9E1F-3062A8B17BA7}" type="pres">
      <dgm:prSet presAssocID="{C584892F-D05C-47E6-8E6C-75BA32AB7E7D}" presName="tile4" presStyleLbl="node1" presStyleIdx="3" presStyleCnt="4"/>
      <dgm:spPr/>
    </dgm:pt>
    <dgm:pt modelId="{AF73B4FE-9D98-46C6-A48F-2B54EE47A71E}" type="pres">
      <dgm:prSet presAssocID="{C584892F-D05C-47E6-8E6C-75BA32AB7E7D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CE7C0A84-D668-43D1-81B6-EDEA750D0DC1}" type="pres">
      <dgm:prSet presAssocID="{C584892F-D05C-47E6-8E6C-75BA32AB7E7D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1C22BD2E-F373-4EC7-9119-8F1E1E35AB9A}" type="presOf" srcId="{4FE78886-6B1E-44E8-AEB4-B975BD0E7066}" destId="{E84D653D-6195-4EDC-9E1F-3062A8B17BA7}" srcOrd="0" destOrd="0" presId="urn:microsoft.com/office/officeart/2005/8/layout/matrix1"/>
    <dgm:cxn modelId="{ABF9CE59-972A-4B6E-A51C-65E1029BE0D5}" type="presOf" srcId="{4AFDFA70-71B6-446E-AB5A-E2C9B183CEAA}" destId="{2D96DB9E-26C8-414D-982F-5C783FEF6C85}" srcOrd="1" destOrd="0" presId="urn:microsoft.com/office/officeart/2005/8/layout/matrix1"/>
    <dgm:cxn modelId="{6709E186-72AB-4A56-A332-A3D8C9CCA8E3}" type="presOf" srcId="{E0BA62FE-EF0C-4BEF-8E87-BF3C97EC5BE4}" destId="{BAAB22B2-D5D4-46CA-ACC0-B6B4574CD4B7}" srcOrd="0" destOrd="0" presId="urn:microsoft.com/office/officeart/2005/8/layout/matrix1"/>
    <dgm:cxn modelId="{7E3DFF8F-7C1E-4422-9326-CB7B08658ACC}" type="presOf" srcId="{12C04F13-2A91-4166-9BA9-D7E2A97BC622}" destId="{7C68D2B7-3C86-4E04-B89D-EAD28B59594D}" srcOrd="0" destOrd="0" presId="urn:microsoft.com/office/officeart/2005/8/layout/matrix1"/>
    <dgm:cxn modelId="{90A79D99-8932-47E1-B020-8438F02E11E1}" type="presOf" srcId="{E0BA62FE-EF0C-4BEF-8E87-BF3C97EC5BE4}" destId="{FB611232-E66C-4B28-9DCB-710E720483D8}" srcOrd="1" destOrd="0" presId="urn:microsoft.com/office/officeart/2005/8/layout/matrix1"/>
    <dgm:cxn modelId="{ACC9E099-D0FC-4B11-A263-8374A80BFFCB}" srcId="{C584892F-D05C-47E6-8E6C-75BA32AB7E7D}" destId="{447C7B40-5B21-4C60-A42C-40312B7E4A91}" srcOrd="0" destOrd="0" parTransId="{05EA8C77-3B1E-4DD9-B2C4-5E9E92936BF4}" sibTransId="{335E18E5-ED30-4C12-B01C-B28B87EE1246}"/>
    <dgm:cxn modelId="{3149E99C-33E2-449C-BA8F-AA018EF77E02}" type="presOf" srcId="{4FE78886-6B1E-44E8-AEB4-B975BD0E7066}" destId="{AF73B4FE-9D98-46C6-A48F-2B54EE47A71E}" srcOrd="1" destOrd="0" presId="urn:microsoft.com/office/officeart/2005/8/layout/matrix1"/>
    <dgm:cxn modelId="{4967E4A6-F767-497C-BD38-4DAA0429281F}" srcId="{447C7B40-5B21-4C60-A42C-40312B7E4A91}" destId="{E0BA62FE-EF0C-4BEF-8E87-BF3C97EC5BE4}" srcOrd="0" destOrd="0" parTransId="{55EEE7A2-9351-4F37-82CD-C953D58C35C6}" sibTransId="{485B3D07-CEF6-4F3E-933E-3481D95A8DDB}"/>
    <dgm:cxn modelId="{AD03C9AB-FCE0-486D-B8B7-F6ACDA240624}" type="presOf" srcId="{C584892F-D05C-47E6-8E6C-75BA32AB7E7D}" destId="{4CA2885A-7C54-438B-958C-C5B5C040D03F}" srcOrd="0" destOrd="0" presId="urn:microsoft.com/office/officeart/2005/8/layout/matrix1"/>
    <dgm:cxn modelId="{0794EDC6-2DFB-4D2F-A3DB-3B82A377DE66}" type="presOf" srcId="{447C7B40-5B21-4C60-A42C-40312B7E4A91}" destId="{CE7C0A84-D668-43D1-81B6-EDEA750D0DC1}" srcOrd="0" destOrd="0" presId="urn:microsoft.com/office/officeart/2005/8/layout/matrix1"/>
    <dgm:cxn modelId="{A7E2B1CE-828B-4253-9704-8CA04FF7476E}" srcId="{447C7B40-5B21-4C60-A42C-40312B7E4A91}" destId="{4AFDFA70-71B6-446E-AB5A-E2C9B183CEAA}" srcOrd="2" destOrd="0" parTransId="{E23B1A4D-E5C5-45D3-8703-BDA45FB62B9A}" sibTransId="{9EE68038-E968-41B7-B331-CC98708679DA}"/>
    <dgm:cxn modelId="{1C9F6CE4-7638-4EB6-96C7-345023C6401E}" type="presOf" srcId="{12C04F13-2A91-4166-9BA9-D7E2A97BC622}" destId="{CF62D194-2B5D-470D-807D-31C3D037EF60}" srcOrd="1" destOrd="0" presId="urn:microsoft.com/office/officeart/2005/8/layout/matrix1"/>
    <dgm:cxn modelId="{36C342E8-68D5-47B3-92A0-301BEB03A8E9}" srcId="{447C7B40-5B21-4C60-A42C-40312B7E4A91}" destId="{12C04F13-2A91-4166-9BA9-D7E2A97BC622}" srcOrd="1" destOrd="0" parTransId="{4510B7C7-F5B7-4EAE-9C59-B10E3C4E455B}" sibTransId="{5A957704-E6AD-4FBC-B391-E681B8DB3D69}"/>
    <dgm:cxn modelId="{AAB862EF-FE47-440D-8188-8E855AE81B68}" srcId="{447C7B40-5B21-4C60-A42C-40312B7E4A91}" destId="{4FE78886-6B1E-44E8-AEB4-B975BD0E7066}" srcOrd="3" destOrd="0" parTransId="{25D3CC73-B52A-480B-8F63-3B6F4A3D29A5}" sibTransId="{58DFCB77-DF84-4FA9-BF6E-BEE2033D92CE}"/>
    <dgm:cxn modelId="{38E19EFF-E646-47F3-B2AB-B8A05DD0ACF1}" type="presOf" srcId="{4AFDFA70-71B6-446E-AB5A-E2C9B183CEAA}" destId="{5E4A54EB-35EA-41F8-B54C-2D40D619B30C}" srcOrd="0" destOrd="0" presId="urn:microsoft.com/office/officeart/2005/8/layout/matrix1"/>
    <dgm:cxn modelId="{F6FBDAB1-1261-4A81-BC9B-71CCB441379E}" type="presParOf" srcId="{4CA2885A-7C54-438B-958C-C5B5C040D03F}" destId="{F16944C2-0387-4985-B1E1-7C8F533C00C3}" srcOrd="0" destOrd="0" presId="urn:microsoft.com/office/officeart/2005/8/layout/matrix1"/>
    <dgm:cxn modelId="{74589F33-39BF-4047-8D89-6AB3C6B480CB}" type="presParOf" srcId="{F16944C2-0387-4985-B1E1-7C8F533C00C3}" destId="{BAAB22B2-D5D4-46CA-ACC0-B6B4574CD4B7}" srcOrd="0" destOrd="0" presId="urn:microsoft.com/office/officeart/2005/8/layout/matrix1"/>
    <dgm:cxn modelId="{F9930EAA-C52A-41A3-898E-3F171E4A025D}" type="presParOf" srcId="{F16944C2-0387-4985-B1E1-7C8F533C00C3}" destId="{FB611232-E66C-4B28-9DCB-710E720483D8}" srcOrd="1" destOrd="0" presId="urn:microsoft.com/office/officeart/2005/8/layout/matrix1"/>
    <dgm:cxn modelId="{3FBA02FC-BBE3-4543-AC0D-14B5B8323600}" type="presParOf" srcId="{F16944C2-0387-4985-B1E1-7C8F533C00C3}" destId="{7C68D2B7-3C86-4E04-B89D-EAD28B59594D}" srcOrd="2" destOrd="0" presId="urn:microsoft.com/office/officeart/2005/8/layout/matrix1"/>
    <dgm:cxn modelId="{72C00C1E-9DD8-4641-8142-4E787A3FB5BE}" type="presParOf" srcId="{F16944C2-0387-4985-B1E1-7C8F533C00C3}" destId="{CF62D194-2B5D-470D-807D-31C3D037EF60}" srcOrd="3" destOrd="0" presId="urn:microsoft.com/office/officeart/2005/8/layout/matrix1"/>
    <dgm:cxn modelId="{DA1A1C8D-9C53-4325-9AFA-70E127DA0D7E}" type="presParOf" srcId="{F16944C2-0387-4985-B1E1-7C8F533C00C3}" destId="{5E4A54EB-35EA-41F8-B54C-2D40D619B30C}" srcOrd="4" destOrd="0" presId="urn:microsoft.com/office/officeart/2005/8/layout/matrix1"/>
    <dgm:cxn modelId="{CDC4A7FD-4A6A-4374-B38A-F0EA4620D83E}" type="presParOf" srcId="{F16944C2-0387-4985-B1E1-7C8F533C00C3}" destId="{2D96DB9E-26C8-414D-982F-5C783FEF6C85}" srcOrd="5" destOrd="0" presId="urn:microsoft.com/office/officeart/2005/8/layout/matrix1"/>
    <dgm:cxn modelId="{8CBEA015-E428-4972-A743-30091F5F0FA7}" type="presParOf" srcId="{F16944C2-0387-4985-B1E1-7C8F533C00C3}" destId="{E84D653D-6195-4EDC-9E1F-3062A8B17BA7}" srcOrd="6" destOrd="0" presId="urn:microsoft.com/office/officeart/2005/8/layout/matrix1"/>
    <dgm:cxn modelId="{10137755-B427-464E-A625-CA0CDD5211E3}" type="presParOf" srcId="{F16944C2-0387-4985-B1E1-7C8F533C00C3}" destId="{AF73B4FE-9D98-46C6-A48F-2B54EE47A71E}" srcOrd="7" destOrd="0" presId="urn:microsoft.com/office/officeart/2005/8/layout/matrix1"/>
    <dgm:cxn modelId="{5D96C920-5939-4C71-8F26-8C34FE0DB02E}" type="presParOf" srcId="{4CA2885A-7C54-438B-958C-C5B5C040D03F}" destId="{CE7C0A84-D668-43D1-81B6-EDEA750D0DC1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AB22B2-D5D4-46CA-ACC0-B6B4574CD4B7}">
      <dsp:nvSpPr>
        <dsp:cNvPr id="0" name=""/>
        <dsp:cNvSpPr/>
      </dsp:nvSpPr>
      <dsp:spPr>
        <a:xfrm rot="16200000">
          <a:off x="677333" y="-677333"/>
          <a:ext cx="2709333" cy="4064000"/>
        </a:xfrm>
        <a:prstGeom prst="round1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1376" tIns="341376" rIns="341376" bIns="341376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Expand Clinical Skills</a:t>
          </a:r>
        </a:p>
      </dsp:txBody>
      <dsp:txXfrm rot="5400000">
        <a:off x="-1" y="1"/>
        <a:ext cx="4064000" cy="2032000"/>
      </dsp:txXfrm>
    </dsp:sp>
    <dsp:sp modelId="{7C68D2B7-3C86-4E04-B89D-EAD28B59594D}">
      <dsp:nvSpPr>
        <dsp:cNvPr id="0" name=""/>
        <dsp:cNvSpPr/>
      </dsp:nvSpPr>
      <dsp:spPr>
        <a:xfrm>
          <a:off x="4064000" y="0"/>
          <a:ext cx="4064000" cy="2709333"/>
        </a:xfrm>
        <a:prstGeom prst="round1Rect">
          <a:avLst/>
        </a:prstGeom>
        <a:solidFill>
          <a:schemeClr val="accent1">
            <a:shade val="80000"/>
            <a:hueOff val="116428"/>
            <a:satOff val="-2085"/>
            <a:lumOff val="886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1376" tIns="341376" rIns="341376" bIns="341376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Demonstrate Expertise</a:t>
          </a:r>
        </a:p>
      </dsp:txBody>
      <dsp:txXfrm>
        <a:off x="4064000" y="0"/>
        <a:ext cx="4064000" cy="2032000"/>
      </dsp:txXfrm>
    </dsp:sp>
    <dsp:sp modelId="{5E4A54EB-35EA-41F8-B54C-2D40D619B30C}">
      <dsp:nvSpPr>
        <dsp:cNvPr id="0" name=""/>
        <dsp:cNvSpPr/>
      </dsp:nvSpPr>
      <dsp:spPr>
        <a:xfrm rot="10800000">
          <a:off x="0" y="2709333"/>
          <a:ext cx="4064000" cy="2709333"/>
        </a:xfrm>
        <a:prstGeom prst="round1Rect">
          <a:avLst/>
        </a:prstGeom>
        <a:solidFill>
          <a:schemeClr val="accent1">
            <a:shade val="80000"/>
            <a:hueOff val="232855"/>
            <a:satOff val="-4171"/>
            <a:lumOff val="1772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1376" tIns="341376" rIns="341376" bIns="341376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Build Community</a:t>
          </a:r>
        </a:p>
      </dsp:txBody>
      <dsp:txXfrm rot="10800000">
        <a:off x="0" y="3386666"/>
        <a:ext cx="4064000" cy="2032000"/>
      </dsp:txXfrm>
    </dsp:sp>
    <dsp:sp modelId="{E84D653D-6195-4EDC-9E1F-3062A8B17BA7}">
      <dsp:nvSpPr>
        <dsp:cNvPr id="0" name=""/>
        <dsp:cNvSpPr/>
      </dsp:nvSpPr>
      <dsp:spPr>
        <a:xfrm rot="5400000">
          <a:off x="4741333" y="2032000"/>
          <a:ext cx="2709333" cy="4064000"/>
        </a:xfrm>
        <a:prstGeom prst="round1Rect">
          <a:avLst/>
        </a:prstGeom>
        <a:solidFill>
          <a:schemeClr val="accent1">
            <a:shade val="80000"/>
            <a:hueOff val="349283"/>
            <a:satOff val="-6256"/>
            <a:lumOff val="2658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1376" tIns="341376" rIns="341376" bIns="341376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Advocate </a:t>
          </a:r>
        </a:p>
      </dsp:txBody>
      <dsp:txXfrm rot="-5400000">
        <a:off x="4063999" y="3386666"/>
        <a:ext cx="4064000" cy="2032000"/>
      </dsp:txXfrm>
    </dsp:sp>
    <dsp:sp modelId="{CE7C0A84-D668-43D1-81B6-EDEA750D0DC1}">
      <dsp:nvSpPr>
        <dsp:cNvPr id="0" name=""/>
        <dsp:cNvSpPr/>
      </dsp:nvSpPr>
      <dsp:spPr>
        <a:xfrm>
          <a:off x="2844799" y="2032000"/>
          <a:ext cx="2438400" cy="1354666"/>
        </a:xfrm>
        <a:prstGeom prst="roundRect">
          <a:avLst/>
        </a:prstGeom>
        <a:blipFill rotWithShape="0">
          <a:blip xmlns:r="http://schemas.openxmlformats.org/officeDocument/2006/relationships" r:embed="rId1"/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800" kern="1200" dirty="0"/>
        </a:p>
      </dsp:txBody>
      <dsp:txXfrm>
        <a:off x="2910928" y="2098129"/>
        <a:ext cx="2306142" cy="12224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B05303-C30F-4403-8DE8-8CB0C26F1B5A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4D3D24-2D12-42F4-8008-440BD0AD5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957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cc9ac07561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cc9ac07561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2F26C-3B74-4EE3-A99D-C80D1C62E2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D547F5-2AA8-4689-8F55-4CB054A3DF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6E040A-39BA-40C2-8877-B5BB7C6EE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C39F0-EDC4-4D15-BEED-A2E2F8417320}" type="datetimeFigureOut">
              <a:rPr lang="en-US" smtClean="0"/>
              <a:t>1/15/2025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43E5C-8DFB-4113-B5FC-930FA620C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199F1-5872-4216-9B5C-1503B5AB1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6904F-D611-43A5-88B2-A1B4BF81F3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80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422FA-9A4E-4890-84D6-379A60678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4AABD2-8E4D-45F0-ACA1-EA430ACA21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2B0342-3275-41BB-A66B-7066028C3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C39F0-EDC4-4D15-BEED-A2E2F8417320}" type="datetimeFigureOut">
              <a:rPr lang="en-US" smtClean="0"/>
              <a:t>1/15/2025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991985-3B90-4FB7-9ABA-02458C435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606E26-312C-4373-AD06-58DDD3C57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6904F-D611-43A5-88B2-A1B4BF81F3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486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4311E7-490F-4340-A9E1-E97A5549C2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FFC27F-4390-42EB-B54D-4A529DA92B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D2D560-2F9F-4B5A-A628-487FC91EA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C39F0-EDC4-4D15-BEED-A2E2F8417320}" type="datetimeFigureOut">
              <a:rPr lang="en-US" smtClean="0"/>
              <a:t>1/15/2025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FFC658-5B91-474B-A5D0-2DD61570C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F31D6B-16D7-4099-9CF4-D7DBA8D6C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6904F-D611-43A5-88B2-A1B4BF81F3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0462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63C4AD-18EF-EC4F-BC5D-BE05963A55C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616667" y="477837"/>
            <a:ext cx="8331200" cy="6096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4000"/>
              </a:lnSpc>
              <a:spcBef>
                <a:spcPts val="0"/>
              </a:spcBef>
              <a:buNone/>
              <a:defRPr sz="3200" b="1" i="0">
                <a:solidFill>
                  <a:srgbClr val="007A9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09585" indent="0">
              <a:lnSpc>
                <a:spcPts val="4267"/>
              </a:lnSpc>
              <a:buNone/>
              <a:defRPr sz="2667" b="0" i="0">
                <a:solidFill>
                  <a:schemeClr val="bg1"/>
                </a:solidFill>
                <a:latin typeface="Gotham Book" panose="02000604040000020004" pitchFamily="2" charset="0"/>
              </a:defRPr>
            </a:lvl2pPr>
            <a:lvl3pPr marL="1219170" indent="0">
              <a:lnSpc>
                <a:spcPts val="4267"/>
              </a:lnSpc>
              <a:buNone/>
              <a:defRPr sz="2667" b="0" i="0">
                <a:solidFill>
                  <a:schemeClr val="bg1"/>
                </a:solidFill>
                <a:latin typeface="Gotham Book" panose="02000604040000020004" pitchFamily="2" charset="0"/>
              </a:defRPr>
            </a:lvl3pPr>
            <a:lvl4pPr marL="1828754" indent="0">
              <a:lnSpc>
                <a:spcPts val="4267"/>
              </a:lnSpc>
              <a:buNone/>
              <a:defRPr sz="2667" b="0" i="0">
                <a:solidFill>
                  <a:schemeClr val="bg1"/>
                </a:solidFill>
                <a:latin typeface="Gotham Book" panose="02000604040000020004" pitchFamily="2" charset="0"/>
              </a:defRPr>
            </a:lvl4pPr>
            <a:lvl5pPr marL="2438339" indent="0">
              <a:lnSpc>
                <a:spcPts val="4267"/>
              </a:lnSpc>
              <a:buNone/>
              <a:defRPr sz="2667" b="0" i="0">
                <a:solidFill>
                  <a:schemeClr val="bg1"/>
                </a:solidFill>
                <a:latin typeface="Gotham Book" panose="02000604040000020004" pitchFamily="2" charset="0"/>
              </a:defRPr>
            </a:lvl5pPr>
          </a:lstStyle>
          <a:p>
            <a:pPr lvl="0"/>
            <a:r>
              <a:rPr lang="en-US" dirty="0"/>
              <a:t>Topic with callout box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E407D95D-D425-CD45-99B9-BA16F2CADEE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06949" y="2413000"/>
            <a:ext cx="6096000" cy="6096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4000"/>
              </a:lnSpc>
              <a:spcBef>
                <a:spcPts val="0"/>
              </a:spcBef>
              <a:buNone/>
              <a:defRPr sz="3200" b="1" i="0">
                <a:solidFill>
                  <a:srgbClr val="007A9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09585" indent="0">
              <a:lnSpc>
                <a:spcPts val="4267"/>
              </a:lnSpc>
              <a:buNone/>
              <a:defRPr sz="2667" b="0" i="0">
                <a:solidFill>
                  <a:schemeClr val="bg1"/>
                </a:solidFill>
                <a:latin typeface="Gotham Book" panose="02000604040000020004" pitchFamily="2" charset="0"/>
              </a:defRPr>
            </a:lvl2pPr>
            <a:lvl3pPr marL="1219170" indent="0">
              <a:lnSpc>
                <a:spcPts val="4267"/>
              </a:lnSpc>
              <a:buNone/>
              <a:defRPr sz="2667" b="0" i="0">
                <a:solidFill>
                  <a:schemeClr val="bg1"/>
                </a:solidFill>
                <a:latin typeface="Gotham Book" panose="02000604040000020004" pitchFamily="2" charset="0"/>
              </a:defRPr>
            </a:lvl3pPr>
            <a:lvl4pPr marL="1828754" indent="0">
              <a:lnSpc>
                <a:spcPts val="4267"/>
              </a:lnSpc>
              <a:buNone/>
              <a:defRPr sz="2667" b="0" i="0">
                <a:solidFill>
                  <a:schemeClr val="bg1"/>
                </a:solidFill>
                <a:latin typeface="Gotham Book" panose="02000604040000020004" pitchFamily="2" charset="0"/>
              </a:defRPr>
            </a:lvl4pPr>
            <a:lvl5pPr marL="2438339" indent="0">
              <a:lnSpc>
                <a:spcPts val="4267"/>
              </a:lnSpc>
              <a:buNone/>
              <a:defRPr sz="2667" b="0" i="0">
                <a:solidFill>
                  <a:schemeClr val="bg1"/>
                </a:solidFill>
                <a:latin typeface="Gotham Book" panose="02000604040000020004" pitchFamily="2" charset="0"/>
              </a:defRPr>
            </a:lvl5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F7A4C73C-B223-2B46-81A3-A2C376D798B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1648" y="3022600"/>
            <a:ext cx="7424752" cy="3759200"/>
          </a:xfrm>
          <a:prstGeom prst="rect">
            <a:avLst/>
          </a:prstGeom>
        </p:spPr>
        <p:txBody>
          <a:bodyPr/>
          <a:lstStyle>
            <a:lvl1pPr marL="380990" indent="-380990">
              <a:lnSpc>
                <a:spcPct val="100000"/>
              </a:lnSpc>
              <a:spcBef>
                <a:spcPts val="1600"/>
              </a:spcBef>
              <a:buFont typeface="Arial" panose="020B0604020202020204" pitchFamily="34" charset="0"/>
              <a:buChar char="•"/>
              <a:defRPr sz="213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09585" indent="0">
              <a:lnSpc>
                <a:spcPts val="4267"/>
              </a:lnSpc>
              <a:buNone/>
              <a:defRPr sz="2667" b="0" i="0">
                <a:solidFill>
                  <a:schemeClr val="bg1"/>
                </a:solidFill>
                <a:latin typeface="Gotham Book" panose="02000604040000020004" pitchFamily="2" charset="0"/>
              </a:defRPr>
            </a:lvl2pPr>
            <a:lvl3pPr marL="1219170" indent="0">
              <a:lnSpc>
                <a:spcPts val="4267"/>
              </a:lnSpc>
              <a:buNone/>
              <a:defRPr sz="2667" b="0" i="0">
                <a:solidFill>
                  <a:schemeClr val="bg1"/>
                </a:solidFill>
                <a:latin typeface="Gotham Book" panose="02000604040000020004" pitchFamily="2" charset="0"/>
              </a:defRPr>
            </a:lvl3pPr>
            <a:lvl4pPr marL="1828754" indent="0">
              <a:lnSpc>
                <a:spcPts val="4267"/>
              </a:lnSpc>
              <a:buNone/>
              <a:defRPr sz="2667" b="0" i="0">
                <a:solidFill>
                  <a:schemeClr val="bg1"/>
                </a:solidFill>
                <a:latin typeface="Gotham Book" panose="02000604040000020004" pitchFamily="2" charset="0"/>
              </a:defRPr>
            </a:lvl4pPr>
            <a:lvl5pPr marL="2438339" indent="0">
              <a:lnSpc>
                <a:spcPts val="4267"/>
              </a:lnSpc>
              <a:buNone/>
              <a:defRPr sz="2667" b="0" i="0">
                <a:solidFill>
                  <a:schemeClr val="bg1"/>
                </a:solidFill>
                <a:latin typeface="Gotham Book" panose="02000604040000020004" pitchFamily="2" charset="0"/>
              </a:defRPr>
            </a:lvl5pPr>
          </a:lstStyle>
          <a:p>
            <a:pPr lvl="0"/>
            <a:r>
              <a:rPr lang="en-US" dirty="0"/>
              <a:t>Re que diam, voles as ex et </a:t>
            </a:r>
            <a:r>
              <a:rPr lang="en-US" dirty="0" err="1"/>
              <a:t>acit</a:t>
            </a:r>
            <a:r>
              <a:rPr lang="en-US" dirty="0"/>
              <a:t> </a:t>
            </a:r>
            <a:r>
              <a:rPr lang="en-US" dirty="0" err="1"/>
              <a:t>erum</a:t>
            </a:r>
            <a:r>
              <a:rPr lang="en-US" dirty="0"/>
              <a:t> ant pos </a:t>
            </a:r>
            <a:r>
              <a:rPr lang="en-US" dirty="0" err="1"/>
              <a:t>aceptior</a:t>
            </a:r>
            <a:r>
              <a:rPr lang="en-US" dirty="0"/>
              <a:t> sapid </a:t>
            </a:r>
            <a:r>
              <a:rPr lang="en-US" dirty="0" err="1"/>
              <a:t>magnita</a:t>
            </a:r>
            <a:r>
              <a:rPr lang="en-US" dirty="0"/>
              <a:t> </a:t>
            </a:r>
            <a:r>
              <a:rPr lang="en-US" dirty="0" err="1"/>
              <a:t>sperum</a:t>
            </a:r>
            <a:r>
              <a:rPr lang="en-US" dirty="0"/>
              <a:t> </a:t>
            </a:r>
            <a:r>
              <a:rPr lang="en-US" dirty="0" err="1"/>
              <a:t>imus</a:t>
            </a:r>
            <a:r>
              <a:rPr lang="en-US" dirty="0"/>
              <a:t> </a:t>
            </a:r>
            <a:r>
              <a:rPr lang="en-US" dirty="0" err="1"/>
              <a:t>iur</a:t>
            </a:r>
            <a:r>
              <a:rPr lang="en-US" dirty="0"/>
              <a:t>?</a:t>
            </a:r>
          </a:p>
          <a:p>
            <a:pPr lvl="0"/>
            <a:r>
              <a:rPr lang="en-US" dirty="0"/>
              <a:t>Nam </a:t>
            </a:r>
            <a:r>
              <a:rPr lang="en-US" dirty="0" err="1"/>
              <a:t>venda</a:t>
            </a:r>
            <a:r>
              <a:rPr lang="en-US" dirty="0"/>
              <a:t> </a:t>
            </a:r>
            <a:r>
              <a:rPr lang="en-US" dirty="0" err="1"/>
              <a:t>eost</a:t>
            </a:r>
            <a:r>
              <a:rPr lang="en-US" dirty="0"/>
              <a:t>, </a:t>
            </a:r>
            <a:r>
              <a:rPr lang="en-US" dirty="0" err="1"/>
              <a:t>toreiciis</a:t>
            </a:r>
            <a:r>
              <a:rPr lang="en-US" dirty="0"/>
              <a:t> era </a:t>
            </a:r>
            <a:r>
              <a:rPr lang="en-US" dirty="0" err="1"/>
              <a:t>quam</a:t>
            </a:r>
            <a:r>
              <a:rPr lang="en-US" dirty="0"/>
              <a:t> </a:t>
            </a:r>
            <a:r>
              <a:rPr lang="en-US" dirty="0" err="1"/>
              <a:t>fugiatio</a:t>
            </a:r>
            <a:r>
              <a:rPr lang="en-US" dirty="0"/>
              <a:t> </a:t>
            </a:r>
            <a:r>
              <a:rPr lang="en-US" dirty="0" err="1"/>
              <a:t>tem</a:t>
            </a:r>
            <a:r>
              <a:rPr lang="en-US" dirty="0"/>
              <a:t>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abor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res </a:t>
            </a:r>
            <a:r>
              <a:rPr lang="en-US" dirty="0" err="1"/>
              <a:t>antios</a:t>
            </a:r>
            <a:r>
              <a:rPr lang="en-US" dirty="0"/>
              <a:t> </a:t>
            </a:r>
            <a:r>
              <a:rPr lang="en-US" dirty="0" err="1"/>
              <a:t>evel</a:t>
            </a:r>
            <a:r>
              <a:rPr lang="en-US" dirty="0"/>
              <a:t> </a:t>
            </a:r>
            <a:r>
              <a:rPr lang="en-US" dirty="0" err="1"/>
              <a:t>magnam</a:t>
            </a:r>
            <a:r>
              <a:rPr lang="en-US" dirty="0"/>
              <a:t> et </a:t>
            </a:r>
            <a:r>
              <a:rPr lang="en-US" dirty="0" err="1"/>
              <a:t>veniende</a:t>
            </a:r>
            <a:r>
              <a:rPr lang="en-US" dirty="0"/>
              <a:t> </a:t>
            </a:r>
          </a:p>
          <a:p>
            <a:pPr lvl="0"/>
            <a:r>
              <a:rPr lang="en-US" dirty="0" err="1"/>
              <a:t>sintiae</a:t>
            </a:r>
            <a:r>
              <a:rPr lang="en-US" dirty="0"/>
              <a:t> nihil et </a:t>
            </a:r>
            <a:r>
              <a:rPr lang="en-US" dirty="0" err="1"/>
              <a:t>volorum</a:t>
            </a:r>
            <a:r>
              <a:rPr lang="en-US" dirty="0"/>
              <a:t> </a:t>
            </a:r>
            <a:r>
              <a:rPr lang="en-US" dirty="0" err="1"/>
              <a:t>vitatis</a:t>
            </a:r>
            <a:r>
              <a:rPr lang="en-US" dirty="0"/>
              <a:t> </a:t>
            </a:r>
            <a:r>
              <a:rPr lang="en-US" dirty="0" err="1"/>
              <a:t>seceaqu</a:t>
            </a:r>
            <a:r>
              <a:rPr lang="en-US" dirty="0"/>
              <a:t> </a:t>
            </a:r>
            <a:r>
              <a:rPr lang="en-US" dirty="0" err="1"/>
              <a:t>atatasiti</a:t>
            </a:r>
            <a:r>
              <a:rPr lang="en-US" dirty="0"/>
              <a:t> </a:t>
            </a:r>
            <a:r>
              <a:rPr lang="en-US" dirty="0" err="1"/>
              <a:t>officip</a:t>
            </a:r>
            <a:r>
              <a:rPr lang="en-US" dirty="0"/>
              <a:t> </a:t>
            </a:r>
            <a:r>
              <a:rPr lang="en-US" dirty="0" err="1"/>
              <a:t>itasped</a:t>
            </a:r>
            <a:r>
              <a:rPr lang="en-US" dirty="0"/>
              <a:t> </a:t>
            </a:r>
            <a:r>
              <a:rPr lang="en-US" dirty="0" err="1"/>
              <a:t>essimaio</a:t>
            </a:r>
            <a:r>
              <a:rPr lang="en-US" dirty="0"/>
              <a:t>. Ovid </a:t>
            </a:r>
            <a:r>
              <a:rPr lang="en-US" dirty="0" err="1"/>
              <a:t>mo</a:t>
            </a:r>
            <a:r>
              <a:rPr lang="en-US" dirty="0"/>
              <a:t> </a:t>
            </a:r>
            <a:r>
              <a:rPr lang="en-US" dirty="0" err="1"/>
              <a:t>eaquuntios</a:t>
            </a:r>
            <a:r>
              <a:rPr lang="en-US" dirty="0"/>
              <a:t> </a:t>
            </a:r>
            <a:r>
              <a:rPr lang="en-US" dirty="0" err="1"/>
              <a:t>veligent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Sectati</a:t>
            </a:r>
            <a:r>
              <a:rPr lang="en-US" dirty="0"/>
              <a:t> </a:t>
            </a:r>
            <a:r>
              <a:rPr lang="en-US" dirty="0" err="1"/>
              <a:t>sequassit</a:t>
            </a:r>
            <a:r>
              <a:rPr lang="en-US" dirty="0"/>
              <a:t> et </a:t>
            </a:r>
            <a:r>
              <a:rPr lang="en-US" dirty="0" err="1"/>
              <a:t>aliquat</a:t>
            </a:r>
            <a:r>
              <a:rPr lang="en-US" dirty="0"/>
              <a:t> ad et in pa </a:t>
            </a:r>
            <a:r>
              <a:rPr lang="en-US" dirty="0" err="1"/>
              <a:t>nulpari</a:t>
            </a:r>
            <a:r>
              <a:rPr lang="en-US" dirty="0"/>
              <a:t> </a:t>
            </a:r>
            <a:r>
              <a:rPr lang="en-US" dirty="0" err="1"/>
              <a:t>amusant</a:t>
            </a:r>
            <a:r>
              <a:rPr lang="en-US" dirty="0"/>
              <a:t>,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5C2ECA55-5437-6A4A-8CB1-135A7F246070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06949" y="1425575"/>
            <a:ext cx="9146651" cy="92075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667" b="0" i="0">
                <a:solidFill>
                  <a:srgbClr val="007A9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09585" indent="0">
              <a:lnSpc>
                <a:spcPts val="4267"/>
              </a:lnSpc>
              <a:buNone/>
              <a:defRPr sz="2667" b="0" i="0">
                <a:solidFill>
                  <a:schemeClr val="bg1"/>
                </a:solidFill>
                <a:latin typeface="Gotham Book" panose="02000604040000020004" pitchFamily="2" charset="0"/>
              </a:defRPr>
            </a:lvl2pPr>
            <a:lvl3pPr marL="1219170" indent="0">
              <a:lnSpc>
                <a:spcPts val="4267"/>
              </a:lnSpc>
              <a:buNone/>
              <a:defRPr sz="2667" b="0" i="0">
                <a:solidFill>
                  <a:schemeClr val="bg1"/>
                </a:solidFill>
                <a:latin typeface="Gotham Book" panose="02000604040000020004" pitchFamily="2" charset="0"/>
              </a:defRPr>
            </a:lvl3pPr>
            <a:lvl4pPr marL="1828754" indent="0">
              <a:lnSpc>
                <a:spcPts val="4267"/>
              </a:lnSpc>
              <a:buNone/>
              <a:defRPr sz="2667" b="0" i="0">
                <a:solidFill>
                  <a:schemeClr val="bg1"/>
                </a:solidFill>
                <a:latin typeface="Gotham Book" panose="02000604040000020004" pitchFamily="2" charset="0"/>
              </a:defRPr>
            </a:lvl4pPr>
            <a:lvl5pPr marL="2438339" indent="0">
              <a:lnSpc>
                <a:spcPts val="4267"/>
              </a:lnSpc>
              <a:buNone/>
              <a:defRPr sz="2667" b="0" i="0">
                <a:solidFill>
                  <a:schemeClr val="bg1"/>
                </a:solidFill>
                <a:latin typeface="Gotham Book" panose="02000604040000020004" pitchFamily="2" charset="0"/>
              </a:defRPr>
            </a:lvl5pPr>
          </a:lstStyle>
          <a:p>
            <a:pPr lvl="0"/>
            <a:r>
              <a:rPr lang="en-US" dirty="0"/>
              <a:t>Ores </a:t>
            </a:r>
            <a:r>
              <a:rPr lang="en-US" dirty="0" err="1"/>
              <a:t>reprerit</a:t>
            </a:r>
            <a:r>
              <a:rPr lang="en-US" dirty="0"/>
              <a:t> pro ese </a:t>
            </a:r>
            <a:r>
              <a:rPr lang="en-US" dirty="0" err="1"/>
              <a:t>lacienis</a:t>
            </a:r>
            <a:r>
              <a:rPr lang="en-US" dirty="0"/>
              <a:t> es </a:t>
            </a:r>
            <a:r>
              <a:rPr lang="en-US" dirty="0" err="1"/>
              <a:t>iur</a:t>
            </a:r>
            <a:r>
              <a:rPr lang="en-US" dirty="0"/>
              <a:t>, </a:t>
            </a:r>
            <a:r>
              <a:rPr lang="en-US" dirty="0" err="1"/>
              <a:t>sinvernam</a:t>
            </a:r>
            <a:r>
              <a:rPr lang="en-US" dirty="0"/>
              <a:t>, quo </a:t>
            </a:r>
            <a:r>
              <a:rPr lang="en-US" dirty="0" err="1"/>
              <a:t>modit</a:t>
            </a:r>
            <a:r>
              <a:rPr lang="en-US" dirty="0"/>
              <a:t> </a:t>
            </a:r>
            <a:r>
              <a:rPr lang="en-US" dirty="0" err="1"/>
              <a:t>vere</a:t>
            </a:r>
            <a:r>
              <a:rPr lang="en-US" dirty="0"/>
              <a:t> </a:t>
            </a:r>
            <a:r>
              <a:rPr lang="en-US" dirty="0" err="1"/>
              <a:t>nos</a:t>
            </a:r>
            <a:r>
              <a:rPr lang="en-US" dirty="0"/>
              <a:t> </a:t>
            </a:r>
            <a:r>
              <a:rPr lang="en-US" dirty="0" err="1"/>
              <a:t>magnis</a:t>
            </a:r>
            <a:r>
              <a:rPr lang="en-US" dirty="0"/>
              <a:t> </a:t>
            </a:r>
            <a:r>
              <a:rPr lang="en-US" dirty="0" err="1"/>
              <a:t>verovid</a:t>
            </a:r>
            <a:r>
              <a:rPr lang="en-US" dirty="0"/>
              <a:t> </a:t>
            </a:r>
            <a:r>
              <a:rPr lang="en-US" dirty="0" err="1"/>
              <a:t>quatur</a:t>
            </a:r>
            <a:r>
              <a:rPr lang="en-US" dirty="0"/>
              <a:t> ad.</a:t>
            </a:r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A3104BF0-2B09-F442-AAA8-3E33165D202C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534400" y="2562224"/>
            <a:ext cx="3149600" cy="6635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4000"/>
              </a:lnSpc>
              <a:spcBef>
                <a:spcPts val="0"/>
              </a:spcBef>
              <a:buNone/>
              <a:defRPr sz="2667" b="0" i="0">
                <a:solidFill>
                  <a:srgbClr val="DADAD6"/>
                </a:solidFill>
                <a:latin typeface="Gotham Book" panose="02000604040000020004" pitchFamily="2" charset="0"/>
              </a:defRPr>
            </a:lvl1pPr>
            <a:lvl2pPr marL="609585" indent="0">
              <a:lnSpc>
                <a:spcPts val="4267"/>
              </a:lnSpc>
              <a:buNone/>
              <a:defRPr sz="2667" b="0" i="0">
                <a:solidFill>
                  <a:schemeClr val="bg1"/>
                </a:solidFill>
                <a:latin typeface="Gotham Book" panose="02000604040000020004" pitchFamily="2" charset="0"/>
              </a:defRPr>
            </a:lvl2pPr>
            <a:lvl3pPr marL="1219170" indent="0">
              <a:lnSpc>
                <a:spcPts val="4267"/>
              </a:lnSpc>
              <a:buNone/>
              <a:defRPr sz="2667" b="0" i="0">
                <a:solidFill>
                  <a:schemeClr val="bg1"/>
                </a:solidFill>
                <a:latin typeface="Gotham Book" panose="02000604040000020004" pitchFamily="2" charset="0"/>
              </a:defRPr>
            </a:lvl3pPr>
            <a:lvl4pPr marL="1828754" indent="0">
              <a:lnSpc>
                <a:spcPts val="4267"/>
              </a:lnSpc>
              <a:buNone/>
              <a:defRPr sz="2667" b="0" i="0">
                <a:solidFill>
                  <a:schemeClr val="bg1"/>
                </a:solidFill>
                <a:latin typeface="Gotham Book" panose="02000604040000020004" pitchFamily="2" charset="0"/>
              </a:defRPr>
            </a:lvl4pPr>
            <a:lvl5pPr marL="2438339" indent="0">
              <a:lnSpc>
                <a:spcPts val="4267"/>
              </a:lnSpc>
              <a:buNone/>
              <a:defRPr sz="2667" b="0" i="0">
                <a:solidFill>
                  <a:schemeClr val="bg1"/>
                </a:solidFill>
                <a:latin typeface="Gotham Book" panose="02000604040000020004" pitchFamily="2" charset="0"/>
              </a:defRPr>
            </a:lvl5pPr>
          </a:lstStyle>
          <a:p>
            <a:pPr lvl="0"/>
            <a:r>
              <a:rPr lang="en-US" dirty="0"/>
              <a:t>Callout Headline</a:t>
            </a:r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D9D90729-A15A-EC43-AE4E-FFFFFF99FCC9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657424" y="3429001"/>
            <a:ext cx="2903552" cy="3102860"/>
          </a:xfrm>
          <a:prstGeom prst="rect">
            <a:avLst/>
          </a:prstGeom>
        </p:spPr>
        <p:txBody>
          <a:bodyPr wrap="square"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67" b="0" i="0">
                <a:solidFill>
                  <a:srgbClr val="DADAD6"/>
                </a:solidFill>
                <a:latin typeface="Gotham Medium" panose="02000604030000020004" pitchFamily="2" charset="0"/>
              </a:defRPr>
            </a:lvl1pPr>
            <a:lvl2pPr marL="609585" indent="0">
              <a:lnSpc>
                <a:spcPts val="4267"/>
              </a:lnSpc>
              <a:buNone/>
              <a:defRPr sz="2667" b="0" i="0">
                <a:solidFill>
                  <a:schemeClr val="bg1"/>
                </a:solidFill>
                <a:latin typeface="Gotham Book" panose="02000604040000020004" pitchFamily="2" charset="0"/>
              </a:defRPr>
            </a:lvl2pPr>
            <a:lvl3pPr marL="1219170" indent="0">
              <a:lnSpc>
                <a:spcPts val="4267"/>
              </a:lnSpc>
              <a:buNone/>
              <a:defRPr sz="2667" b="0" i="0">
                <a:solidFill>
                  <a:schemeClr val="bg1"/>
                </a:solidFill>
                <a:latin typeface="Gotham Book" panose="02000604040000020004" pitchFamily="2" charset="0"/>
              </a:defRPr>
            </a:lvl3pPr>
            <a:lvl4pPr marL="1828754" indent="0">
              <a:lnSpc>
                <a:spcPts val="4267"/>
              </a:lnSpc>
              <a:buNone/>
              <a:defRPr sz="2667" b="0" i="0">
                <a:solidFill>
                  <a:schemeClr val="bg1"/>
                </a:solidFill>
                <a:latin typeface="Gotham Book" panose="02000604040000020004" pitchFamily="2" charset="0"/>
              </a:defRPr>
            </a:lvl4pPr>
            <a:lvl5pPr marL="2438339" indent="0">
              <a:lnSpc>
                <a:spcPts val="4267"/>
              </a:lnSpc>
              <a:buNone/>
              <a:defRPr sz="2667" b="0" i="0">
                <a:solidFill>
                  <a:schemeClr val="bg1"/>
                </a:solidFill>
                <a:latin typeface="Gotham Book" panose="02000604040000020004" pitchFamily="2" charset="0"/>
              </a:defRPr>
            </a:lvl5pPr>
          </a:lstStyle>
          <a:p>
            <a:pPr lvl="0"/>
            <a:r>
              <a:rPr lang="en-US" dirty="0" err="1"/>
              <a:t>Os</a:t>
            </a:r>
            <a:r>
              <a:rPr lang="en-US" dirty="0"/>
              <a:t> quo </a:t>
            </a:r>
            <a:r>
              <a:rPr lang="en-US" dirty="0" err="1"/>
              <a:t>venecte</a:t>
            </a:r>
            <a:r>
              <a:rPr lang="en-US" dirty="0"/>
              <a:t> et id qui con </a:t>
            </a:r>
            <a:r>
              <a:rPr lang="en-US" dirty="0" err="1"/>
              <a:t>natem</a:t>
            </a:r>
            <a:r>
              <a:rPr lang="en-US" dirty="0"/>
              <a:t>. </a:t>
            </a:r>
            <a:r>
              <a:rPr lang="en-US" dirty="0" err="1"/>
              <a:t>Ipsaeprovid</a:t>
            </a:r>
            <a:r>
              <a:rPr lang="en-US" dirty="0"/>
              <a:t> </a:t>
            </a:r>
            <a:r>
              <a:rPr lang="en-US" dirty="0" err="1"/>
              <a:t>utempor</a:t>
            </a:r>
            <a:r>
              <a:rPr lang="en-US" dirty="0"/>
              <a:t> maximus </a:t>
            </a:r>
            <a:r>
              <a:rPr lang="en-US" dirty="0" err="1"/>
              <a:t>danimil</a:t>
            </a:r>
            <a:r>
              <a:rPr lang="en-US" dirty="0"/>
              <a:t> </a:t>
            </a:r>
            <a:r>
              <a:rPr lang="en-US" dirty="0" err="1"/>
              <a:t>lantectio</a:t>
            </a:r>
            <a:r>
              <a:rPr lang="en-US" dirty="0"/>
              <a:t> </a:t>
            </a:r>
            <a:r>
              <a:rPr lang="en-US" dirty="0" err="1"/>
              <a:t>conserum</a:t>
            </a:r>
            <a:r>
              <a:rPr lang="en-US" dirty="0"/>
              <a:t> que num qui </a:t>
            </a:r>
            <a:r>
              <a:rPr lang="en-US" dirty="0" err="1"/>
              <a:t>vitemperum</a:t>
            </a:r>
            <a:r>
              <a:rPr lang="en-US" dirty="0"/>
              <a:t> </a:t>
            </a:r>
            <a:r>
              <a:rPr lang="en-US" dirty="0" err="1"/>
              <a:t>evero</a:t>
            </a:r>
            <a:r>
              <a:rPr lang="en-US" dirty="0"/>
              <a:t> mint et </a:t>
            </a:r>
            <a:r>
              <a:rPr lang="en-US" dirty="0" err="1"/>
              <a:t>esenihil</a:t>
            </a:r>
            <a:r>
              <a:rPr lang="en-US" dirty="0"/>
              <a:t> </a:t>
            </a:r>
            <a:r>
              <a:rPr lang="en-US" dirty="0" err="1"/>
              <a:t>ipsaperitat</a:t>
            </a:r>
            <a:r>
              <a:rPr lang="en-US" dirty="0"/>
              <a:t> </a:t>
            </a:r>
            <a:r>
              <a:rPr lang="en-US" dirty="0" err="1"/>
              <a:t>etur</a:t>
            </a:r>
            <a:r>
              <a:rPr lang="en-US" dirty="0"/>
              <a:t>? </a:t>
            </a:r>
            <a:r>
              <a:rPr lang="en-US" dirty="0" err="1"/>
              <a:t>Rovid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omnihil</a:t>
            </a:r>
            <a:r>
              <a:rPr lang="en-US" dirty="0"/>
              <a:t> </a:t>
            </a:r>
            <a:r>
              <a:rPr lang="en-US" dirty="0" err="1"/>
              <a:t>igenisquia</a:t>
            </a:r>
            <a:r>
              <a:rPr lang="en-US" dirty="0"/>
              <a:t> none </a:t>
            </a:r>
            <a:r>
              <a:rPr lang="en-US" dirty="0" err="1"/>
              <a:t>maximi</a:t>
            </a:r>
            <a:r>
              <a:rPr lang="en-US" dirty="0"/>
              <a:t>,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ari</a:t>
            </a:r>
            <a:r>
              <a:rPr lang="en-US" dirty="0"/>
              <a:t> is </a:t>
            </a:r>
            <a:r>
              <a:rPr lang="en-US" dirty="0" err="1"/>
              <a:t>magnature</a:t>
            </a:r>
            <a:r>
              <a:rPr lang="en-US" dirty="0"/>
              <a:t> </a:t>
            </a:r>
            <a:r>
              <a:rPr lang="en-US" dirty="0" err="1"/>
              <a:t>endita</a:t>
            </a:r>
            <a:r>
              <a:rPr lang="en-US" dirty="0"/>
              <a:t> </a:t>
            </a:r>
            <a:r>
              <a:rPr lang="en-US" dirty="0" err="1"/>
              <a:t>quam</a:t>
            </a:r>
            <a:r>
              <a:rPr lang="en-US" dirty="0"/>
              <a:t> </a:t>
            </a:r>
            <a:r>
              <a:rPr lang="en-US" dirty="0" err="1"/>
              <a:t>quodistis</a:t>
            </a:r>
            <a:r>
              <a:rPr lang="en-US" dirty="0"/>
              <a:t> </a:t>
            </a:r>
            <a:r>
              <a:rPr lang="en-US" dirty="0" err="1"/>
              <a:t>expedis</a:t>
            </a:r>
            <a:r>
              <a:rPr lang="en-US" dirty="0"/>
              <a:t> et </a:t>
            </a:r>
            <a:r>
              <a:rPr lang="en-US" dirty="0" err="1"/>
              <a:t>explici</a:t>
            </a:r>
            <a:r>
              <a:rPr lang="en-US" dirty="0"/>
              <a:t> </a:t>
            </a:r>
            <a:r>
              <a:rPr lang="en-US" dirty="0" err="1"/>
              <a:t>mperestorae</a:t>
            </a:r>
            <a:r>
              <a:rPr lang="en-US" dirty="0"/>
              <a:t> </a:t>
            </a:r>
            <a:r>
              <a:rPr lang="en-US" dirty="0" err="1"/>
              <a:t>repratq</a:t>
            </a:r>
            <a:r>
              <a:rPr lang="en-US" dirty="0"/>
              <a:t> da </a:t>
            </a:r>
            <a:r>
              <a:rPr lang="en-US" dirty="0" err="1"/>
              <a:t>exerfero</a:t>
            </a:r>
            <a:r>
              <a:rPr lang="en-US" dirty="0"/>
              <a:t> </a:t>
            </a:r>
            <a:r>
              <a:rPr lang="en-US" dirty="0" err="1"/>
              <a:t>quae</a:t>
            </a:r>
            <a:r>
              <a:rPr lang="en-US" dirty="0"/>
              <a:t> </a:t>
            </a:r>
            <a:r>
              <a:rPr lang="en-US" dirty="0" err="1"/>
              <a:t>porerum</a:t>
            </a:r>
            <a:r>
              <a:rPr lang="en-US" dirty="0"/>
              <a:t>, </a:t>
            </a:r>
            <a:r>
              <a:rPr lang="en-US" dirty="0" err="1"/>
              <a:t>quam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80687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3D9C9-B516-4D42-8053-D63BD9DA1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AFA11C-1450-4390-9141-1408024A21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BED92-379F-4742-9BBC-D8AD1A9CC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C39F0-EDC4-4D15-BEED-A2E2F8417320}" type="datetimeFigureOut">
              <a:rPr lang="en-US" smtClean="0"/>
              <a:t>1/15/2025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5A4303-240D-473B-BE47-8BEB56E8D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A6B96E-C031-415A-9354-0BA86C172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6904F-D611-43A5-88B2-A1B4BF81F3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152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F7082-AA50-4B23-8036-7C3CCA63D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24652A-B5F9-44CE-9D0F-5DB2D31382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63F5CA-BD5E-4D56-A075-7B3FA409E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C39F0-EDC4-4D15-BEED-A2E2F8417320}" type="datetimeFigureOut">
              <a:rPr lang="en-US" smtClean="0"/>
              <a:t>1/15/2025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C2A882-553B-46EA-A2E8-B50704009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626113-7C67-43D7-84F1-6756F1BFB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6904F-D611-43A5-88B2-A1B4BF81F3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936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05CA3-277D-4191-807A-4207F5B45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EA94D7-CBFC-435B-924B-969149762E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EEDC93-7622-45EE-98A6-EF15233210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F36930-6BF8-4E10-AB79-4ABC40DB1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C39F0-EDC4-4D15-BEED-A2E2F8417320}" type="datetimeFigureOut">
              <a:rPr lang="en-US" smtClean="0"/>
              <a:t>1/15/2025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328BA-726C-4CD4-B85E-5DEC25687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26985F-488F-497D-895C-FA390C625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6904F-D611-43A5-88B2-A1B4BF81F3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322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07A8C-6DCE-4E5E-94F7-5B2A141ED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F1A075-1C13-431B-BA02-ADBCD4E40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B610ED-84F1-4C9C-A5E8-FB63D84C8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233117-E3DC-44B7-84BA-338834AA2A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6DB0BE-E5A3-428A-9752-993CEF79C2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5E12FA-A446-4DC2-9DEF-49BC40723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C39F0-EDC4-4D15-BEED-A2E2F8417320}" type="datetimeFigureOut">
              <a:rPr lang="en-US" smtClean="0"/>
              <a:t>1/15/2025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139ADA-A2D6-4A87-BED4-C2981D34C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E9C7A9-881C-4EA1-8094-4788E5AF2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6904F-D611-43A5-88B2-A1B4BF81F3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157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458A7-97E7-45FD-822D-FC17314A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0B00AB-6207-495E-A03A-33EFF7E23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C39F0-EDC4-4D15-BEED-A2E2F8417320}" type="datetimeFigureOut">
              <a:rPr lang="en-US" smtClean="0"/>
              <a:t>1/15/2025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CA1FF1-0C2C-4825-B03D-891C4874F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FAB0BF-278C-47CF-8156-30D071C0F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6904F-D611-43A5-88B2-A1B4BF81F3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302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6C97CE-E147-4543-9C43-155048785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C39F0-EDC4-4D15-BEED-A2E2F8417320}" type="datetimeFigureOut">
              <a:rPr lang="en-US" smtClean="0"/>
              <a:t>1/15/2025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FEADBC-0B41-49D3-91C1-A78F91E5D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2C777F-FAD7-4D46-A12E-3FFD340BF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6904F-D611-43A5-88B2-A1B4BF81F3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684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84500-C4B3-4D31-92DA-15E2CF885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84F073-3CCC-46C7-B918-60B8AC189F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46A110-40DA-4B11-BC4E-016C8C3A5E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87BA9C-D3AC-4AA1-A687-A2C39DBF3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C39F0-EDC4-4D15-BEED-A2E2F8417320}" type="datetimeFigureOut">
              <a:rPr lang="en-US" smtClean="0"/>
              <a:t>1/15/2025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275F89-F0AB-4B40-A617-D600E0FD2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03A41F-6219-485D-9521-5284D98DD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6904F-D611-43A5-88B2-A1B4BF81F3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332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58B51-8411-41BA-8724-A95359449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E381EC-C2C6-4E24-8E3D-14FFE30545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487C4B-4458-48FA-B968-54110AAF3B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7C3791-7195-4C7A-9E59-8E497A436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C39F0-EDC4-4D15-BEED-A2E2F8417320}" type="datetimeFigureOut">
              <a:rPr lang="en-US" smtClean="0"/>
              <a:t>1/15/2025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1BF21B-3250-439D-B09C-50E4D7D63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D7A113-3A25-4544-9FB5-FC9FF0003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6904F-D611-43A5-88B2-A1B4BF81F3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674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DC2133-BE1F-4ADF-A51D-D152F4727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98FA70-8F33-4617-83DF-33BC2738B2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0E815B-BB7B-4127-8845-596A9EAE03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3C39F0-EDC4-4D15-BEED-A2E2F8417320}" type="datetimeFigureOut">
              <a:rPr lang="en-US" smtClean="0"/>
              <a:t>1/15/2025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B102AF-00FE-4D3B-9658-FF65D2DBDA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D81DF-7B3F-4049-9A61-AEF9979CAD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6904F-D611-43A5-88B2-A1B4BF81F3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993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E84F78F-A475-0F4F-961D-1FF6F33DD87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972800" y="351367"/>
            <a:ext cx="731520" cy="73152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D6171740-0619-DA48-AD2E-D21D1ACC79EE}"/>
              </a:ext>
            </a:extLst>
          </p:cNvPr>
          <p:cNvSpPr/>
          <p:nvPr userDrawn="1"/>
        </p:nvSpPr>
        <p:spPr>
          <a:xfrm>
            <a:off x="8331200" y="2570202"/>
            <a:ext cx="3373120" cy="3805199"/>
          </a:xfrm>
          <a:prstGeom prst="rect">
            <a:avLst/>
          </a:prstGeom>
          <a:solidFill>
            <a:srgbClr val="007A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B39C46B-506C-7549-A66C-9396A6C02563}"/>
              </a:ext>
            </a:extLst>
          </p:cNvPr>
          <p:cNvCxnSpPr>
            <a:cxnSpLocks/>
          </p:cNvCxnSpPr>
          <p:nvPr userDrawn="1"/>
        </p:nvCxnSpPr>
        <p:spPr>
          <a:xfrm>
            <a:off x="8636001" y="3241135"/>
            <a:ext cx="2702871" cy="0"/>
          </a:xfrm>
          <a:prstGeom prst="line">
            <a:avLst/>
          </a:prstGeom>
          <a:ln w="19050">
            <a:solidFill>
              <a:srgbClr val="FF76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52D3C63-9D48-AD46-B05F-1B3E0BFB2BD0}"/>
              </a:ext>
            </a:extLst>
          </p:cNvPr>
          <p:cNvCxnSpPr/>
          <p:nvPr userDrawn="1"/>
        </p:nvCxnSpPr>
        <p:spPr>
          <a:xfrm>
            <a:off x="711200" y="1193800"/>
            <a:ext cx="9855200" cy="0"/>
          </a:xfrm>
          <a:prstGeom prst="line">
            <a:avLst/>
          </a:prstGeom>
          <a:ln w="19050">
            <a:solidFill>
              <a:srgbClr val="5F697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1898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stutteringspecilist.or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hyperlink" Target="mailto:ABFFD@badgerbay.co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awpixel.com/image/146482/business-people-using-digital-tablet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stutteringspecialists.org/" TargetMode="External"/><Relationship Id="rId4" Type="http://schemas.openxmlformats.org/officeDocument/2006/relationships/hyperlink" Target="http://www.stutterin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6601" y="203201"/>
            <a:ext cx="3225799" cy="3225799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936633" y="418467"/>
            <a:ext cx="7960800" cy="4678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spAutoFit/>
          </a:bodyPr>
          <a:lstStyle/>
          <a:p>
            <a:r>
              <a:rPr lang="en" sz="3200" b="1" i="1" dirty="0">
                <a:solidFill>
                  <a:schemeClr val="lt1"/>
                </a:solidFill>
              </a:rPr>
              <a:t>Imagine yourself...as a Board Certified Specialist in Stuttering, Cluttering, and Fluency Disorders !</a:t>
            </a:r>
            <a:endParaRPr sz="3200" b="1" i="1" dirty="0">
              <a:solidFill>
                <a:schemeClr val="lt1"/>
              </a:solidFill>
            </a:endParaRPr>
          </a:p>
          <a:p>
            <a:r>
              <a:rPr lang="en" sz="3200" b="1" i="1" dirty="0">
                <a:solidFill>
                  <a:schemeClr val="lt1"/>
                </a:solidFill>
              </a:rPr>
              <a:t>	</a:t>
            </a:r>
            <a:r>
              <a:rPr lang="en" sz="2700" i="1" dirty="0">
                <a:solidFill>
                  <a:schemeClr val="lt1"/>
                </a:solidFill>
              </a:rPr>
              <a:t>You could be [name] CCC-SLP, BCS-SCF</a:t>
            </a:r>
            <a:endParaRPr sz="2700" i="1" dirty="0">
              <a:solidFill>
                <a:schemeClr val="lt1"/>
              </a:solidFill>
            </a:endParaRPr>
          </a:p>
          <a:p>
            <a:endParaRPr sz="3200" i="1" dirty="0">
              <a:solidFill>
                <a:schemeClr val="lt1"/>
              </a:solidFill>
            </a:endParaRPr>
          </a:p>
          <a:p>
            <a:r>
              <a:rPr lang="en" sz="3200" i="1" dirty="0">
                <a:solidFill>
                  <a:schemeClr val="lt1"/>
                </a:solidFill>
              </a:rPr>
              <a:t>Feel confident helping people who stutter of all ages achieve their goals…</a:t>
            </a:r>
            <a:endParaRPr sz="3200" i="1" dirty="0">
              <a:solidFill>
                <a:schemeClr val="lt1"/>
              </a:solidFill>
            </a:endParaRPr>
          </a:p>
          <a:p>
            <a:endParaRPr sz="3200" i="1" dirty="0"/>
          </a:p>
          <a:p>
            <a:endParaRPr sz="3200" i="1" dirty="0"/>
          </a:p>
        </p:txBody>
      </p:sp>
      <p:sp>
        <p:nvSpPr>
          <p:cNvPr id="64" name="Google Shape;64;p14"/>
          <p:cNvSpPr txBox="1"/>
          <p:nvPr/>
        </p:nvSpPr>
        <p:spPr>
          <a:xfrm>
            <a:off x="566600" y="3941000"/>
            <a:ext cx="10640400" cy="2985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sp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en" sz="3200" i="1" dirty="0">
                <a:solidFill>
                  <a:schemeClr val="lt1"/>
                </a:solidFill>
              </a:rPr>
              <a:t>Consider pursuing specialty certification with The American Board of Stuttering, Cluttering, and Fluency Disorders</a:t>
            </a:r>
            <a:endParaRPr sz="3200" i="1" dirty="0">
              <a:solidFill>
                <a:schemeClr val="lt1"/>
              </a:solidFill>
            </a:endParaRPr>
          </a:p>
          <a:p>
            <a:pPr>
              <a:buClr>
                <a:schemeClr val="dk1"/>
              </a:buClr>
              <a:buSzPts val="1100"/>
            </a:pPr>
            <a:endParaRPr sz="3200" i="1" dirty="0">
              <a:solidFill>
                <a:schemeClr val="lt1"/>
              </a:solidFill>
            </a:endParaRPr>
          </a:p>
          <a:p>
            <a:pPr>
              <a:buClr>
                <a:schemeClr val="dk1"/>
              </a:buClr>
              <a:buSzPts val="1100"/>
            </a:pPr>
            <a:r>
              <a:rPr lang="en" sz="3200" i="1" u="sng" dirty="0">
                <a:solidFill>
                  <a:srgbClr val="78D9DE"/>
                </a:solidFill>
                <a:uFill>
                  <a:solidFill>
                    <a:srgbClr val="78D9DE"/>
                  </a:solidFill>
                </a:uFill>
              </a:rPr>
              <a:t>www.stutteringspecialists.org</a:t>
            </a:r>
            <a:endParaRPr sz="3200" i="1" u="sng" dirty="0">
              <a:solidFill>
                <a:srgbClr val="78D9DE"/>
              </a:solidFill>
              <a:uFill>
                <a:solidFill>
                  <a:srgbClr val="78D9DE"/>
                </a:solidFill>
              </a:uFill>
            </a:endParaRPr>
          </a:p>
          <a:p>
            <a:pPr>
              <a:buClr>
                <a:schemeClr val="dk1"/>
              </a:buClr>
              <a:buSzPts val="1100"/>
            </a:pPr>
            <a:endParaRPr sz="3200" i="1" dirty="0">
              <a:solidFill>
                <a:schemeClr val="dk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41534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6601" y="203201"/>
            <a:ext cx="3225799" cy="3225799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3936633" y="418467"/>
            <a:ext cx="7960800" cy="4678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spAutoFit/>
          </a:bodyPr>
          <a:lstStyle/>
          <a:p>
            <a:r>
              <a:rPr lang="en" sz="3200" b="1" i="1" dirty="0"/>
              <a:t>Imagine yourself...as a Board Certified Specialist in Stuttering, Cluttering, and Fluency Disorders !</a:t>
            </a:r>
            <a:endParaRPr sz="3200" b="1" i="1" dirty="0"/>
          </a:p>
          <a:p>
            <a:r>
              <a:rPr lang="en" sz="3200" b="1" i="1" dirty="0"/>
              <a:t>	</a:t>
            </a:r>
            <a:r>
              <a:rPr lang="en" sz="2700" i="1" dirty="0"/>
              <a:t>You could be [name] CCC-SLP, BCS-SCF</a:t>
            </a:r>
            <a:endParaRPr sz="2700" i="1" dirty="0"/>
          </a:p>
          <a:p>
            <a:endParaRPr sz="3200" i="1" dirty="0"/>
          </a:p>
          <a:p>
            <a:r>
              <a:rPr lang="en" sz="3200" i="1" dirty="0"/>
              <a:t>Feel confident helping people who stutter of all ages achieve their goals…</a:t>
            </a:r>
            <a:endParaRPr sz="3200" i="1" dirty="0"/>
          </a:p>
          <a:p>
            <a:endParaRPr sz="3200" i="1" dirty="0"/>
          </a:p>
          <a:p>
            <a:endParaRPr sz="3200" i="1" dirty="0"/>
          </a:p>
        </p:txBody>
      </p:sp>
      <p:sp>
        <p:nvSpPr>
          <p:cNvPr id="71" name="Google Shape;71;p15"/>
          <p:cNvSpPr txBox="1"/>
          <p:nvPr/>
        </p:nvSpPr>
        <p:spPr>
          <a:xfrm>
            <a:off x="566600" y="3941000"/>
            <a:ext cx="10640400" cy="299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sp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en" sz="3200" i="1" dirty="0"/>
              <a:t>Consider pursuing specialty certification with The American Board of Fluency and Fluency Disorders</a:t>
            </a:r>
            <a:endParaRPr sz="3200" i="1" dirty="0"/>
          </a:p>
          <a:p>
            <a:pPr>
              <a:buClr>
                <a:schemeClr val="dk1"/>
              </a:buClr>
              <a:buSzPts val="1100"/>
            </a:pPr>
            <a:endParaRPr sz="3200" i="1" dirty="0"/>
          </a:p>
          <a:p>
            <a:pPr>
              <a:buClr>
                <a:schemeClr val="dk1"/>
              </a:buClr>
              <a:buSzPts val="1100"/>
            </a:pPr>
            <a:r>
              <a:rPr lang="en" sz="3200" i="1" u="sng" dirty="0">
                <a:hlinkClick r:id="rId4"/>
              </a:rPr>
              <a:t>www.stutteringspecialists.org</a:t>
            </a:r>
            <a:endParaRPr sz="3200" i="1" dirty="0"/>
          </a:p>
          <a:p>
            <a:pPr>
              <a:buClr>
                <a:schemeClr val="dk1"/>
              </a:buClr>
              <a:buSzPts val="1100"/>
            </a:pPr>
            <a:endParaRPr sz="3200" i="1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11664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5FBAD96-9A0C-4482-9A3E-8F3CCFF8610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14857425"/>
              </p:ext>
            </p:extLst>
          </p:nvPr>
        </p:nvGraphicFramePr>
        <p:xfrm>
          <a:off x="2032000" y="297635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6165357A-61F3-451E-99D1-FF642EB8D43A}"/>
              </a:ext>
            </a:extLst>
          </p:cNvPr>
          <p:cNvSpPr txBox="1"/>
          <p:nvPr/>
        </p:nvSpPr>
        <p:spPr>
          <a:xfrm>
            <a:off x="464234" y="5852479"/>
            <a:ext cx="116199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For more information on the process of becoming board certified in stuttering, contact the American Board of Stuttering, Cluttering, and Fluency Disorders (</a:t>
            </a:r>
            <a:r>
              <a:rPr lang="en-US" sz="2000" dirty="0">
                <a:hlinkClick r:id="rId7"/>
              </a:rPr>
              <a:t>ABFFD@badgerbay.co</a:t>
            </a:r>
            <a:r>
              <a:rPr lang="en-US" sz="2000" dirty="0"/>
              <a:t>) or visit our website (www.stutteringspecialists.org).</a:t>
            </a:r>
          </a:p>
        </p:txBody>
      </p:sp>
    </p:spTree>
    <p:extLst>
      <p:ext uri="{BB962C8B-B14F-4D97-AF65-F5344CB8AC3E}">
        <p14:creationId xmlns:p14="http://schemas.microsoft.com/office/powerpoint/2010/main" val="2578423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321732"/>
            <a:ext cx="7058307" cy="1964266"/>
          </a:xfrm>
          <a:prstGeom prst="rect">
            <a:avLst/>
          </a:prstGeom>
          <a:solidFill>
            <a:srgbClr val="2B2F76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4C2CEA-2DCD-6048-AB34-AA7C3CDA0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256" y="491260"/>
            <a:ext cx="6594189" cy="1625210"/>
          </a:xfrm>
        </p:spPr>
        <p:txBody>
          <a:bodyPr>
            <a:normAutofit/>
          </a:bodyPr>
          <a:lstStyle/>
          <a:p>
            <a:r>
              <a:rPr lang="en-US" sz="3500" dirty="0">
                <a:solidFill>
                  <a:srgbClr val="FFFFFF"/>
                </a:solidFill>
                <a:latin typeface="Chalkboard" panose="03050602040202020205" pitchFamily="66" charset="77"/>
                <a:ea typeface="Ayuthaya" pitchFamily="2" charset="-34"/>
                <a:cs typeface="Arial" panose="020B0604020202020204" pitchFamily="34" charset="0"/>
              </a:rPr>
              <a:t>Imagine yourself …as a Board-Certified Specialist in Stuttering, Cluttering, and Fluency Disorders!</a:t>
            </a:r>
          </a:p>
        </p:txBody>
      </p:sp>
      <p:pic>
        <p:nvPicPr>
          <p:cNvPr id="5" name="Picture 4" descr="A group of people sitting at a table&#10;&#10;Description automatically generated with medium confidence">
            <a:extLst>
              <a:ext uri="{FF2B5EF4-FFF2-40B4-BE49-F238E27FC236}">
                <a16:creationId xmlns:a16="http://schemas.microsoft.com/office/drawing/2014/main" id="{341AD5E7-8F45-7842-97B2-EF0B16EED0E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r="1" b="13721"/>
          <a:stretch/>
        </p:blipFill>
        <p:spPr>
          <a:xfrm>
            <a:off x="327547" y="2454903"/>
            <a:ext cx="7058306" cy="4080254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6975" y="321732"/>
            <a:ext cx="4313293" cy="6214534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53BFD5-77FE-4546-9C78-AB63B51772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9319" y="917725"/>
            <a:ext cx="3424739" cy="485236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2000" dirty="0">
                <a:solidFill>
                  <a:srgbClr val="FFFFFF"/>
                </a:solidFill>
              </a:rPr>
              <a:t>You could be                        [name] CCC-SLP, BCS-SCF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</a:rPr>
              <a:t>               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</a:rPr>
              <a:t>Feel confident helping people of all ages achieve their goals…</a:t>
            </a:r>
          </a:p>
          <a:p>
            <a:pPr marL="0" indent="0">
              <a:buNone/>
            </a:pPr>
            <a:endParaRPr lang="en-US" sz="2000" dirty="0">
              <a:solidFill>
                <a:srgbClr val="FFFFFF"/>
              </a:solidFill>
              <a:latin typeface="Arial" panose="020B0604020202020204" pitchFamily="34" charset="0"/>
              <a:ea typeface="Ayuthaya" pitchFamily="2" charset="-34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  <a:latin typeface="Arial" panose="020B0604020202020204" pitchFamily="34" charset="0"/>
                <a:ea typeface="Ayuthaya" pitchFamily="2" charset="-34"/>
                <a:cs typeface="Arial" panose="020B0604020202020204" pitchFamily="34" charset="0"/>
              </a:rPr>
              <a:t>Consider pursuing specialty certification with the American Board of Stuttering, Cluttering, and Fluency Disorders. </a:t>
            </a:r>
          </a:p>
          <a:p>
            <a:pPr marL="0" indent="0">
              <a:buNone/>
            </a:pPr>
            <a:endParaRPr lang="en-US" sz="2000" dirty="0">
              <a:solidFill>
                <a:srgbClr val="0563C1"/>
              </a:solidFill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>
              <a:buNone/>
            </a:pPr>
            <a:endParaRPr lang="en-US" sz="2000" dirty="0">
              <a:ln>
                <a:solidFill>
                  <a:schemeClr val="bg1"/>
                </a:solidFill>
              </a:ln>
              <a:solidFill>
                <a:srgbClr val="0563C1"/>
              </a:solidFill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 algn="ctr">
              <a:buNone/>
            </a:pPr>
            <a:r>
              <a:rPr lang="en-US" sz="2000" dirty="0">
                <a:ln>
                  <a:solidFill>
                    <a:schemeClr val="bg1"/>
                  </a:solidFill>
                </a:ln>
                <a:solidFill>
                  <a:srgbClr val="0563C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Visit our website: </a:t>
            </a:r>
          </a:p>
          <a:p>
            <a:pPr marL="0" indent="0">
              <a:buNone/>
            </a:pPr>
            <a:r>
              <a:rPr lang="en-US" sz="2000" dirty="0">
                <a:ln>
                  <a:solidFill>
                    <a:schemeClr val="bg1"/>
                  </a:solidFill>
                </a:ln>
                <a:solidFill>
                  <a:srgbClr val="0563C1"/>
                </a:solidFill>
                <a:hlinkClick r:id="rId5"/>
              </a:rPr>
              <a:t>www.stutteringspecialists.org</a:t>
            </a:r>
            <a:endParaRPr lang="en-US" sz="2000" dirty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en-US" sz="2000" dirty="0">
              <a:ln>
                <a:solidFill>
                  <a:schemeClr val="bg1"/>
                </a:solidFill>
              </a:ln>
              <a:solidFill>
                <a:srgbClr val="0563C1"/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7883095-DC9A-DF40-A96C-55DD507DA2AA}"/>
              </a:ext>
            </a:extLst>
          </p:cNvPr>
          <p:cNvCxnSpPr/>
          <p:nvPr/>
        </p:nvCxnSpPr>
        <p:spPr>
          <a:xfrm>
            <a:off x="8367623" y="1754158"/>
            <a:ext cx="2605177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EC26946-F430-6F4F-969D-130FD982B342}"/>
              </a:ext>
            </a:extLst>
          </p:cNvPr>
          <p:cNvCxnSpPr/>
          <p:nvPr/>
        </p:nvCxnSpPr>
        <p:spPr>
          <a:xfrm>
            <a:off x="8416505" y="2872720"/>
            <a:ext cx="2605177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8130B84-1581-8746-BB75-E3A7FEDE81A0}"/>
              </a:ext>
            </a:extLst>
          </p:cNvPr>
          <p:cNvCxnSpPr/>
          <p:nvPr/>
        </p:nvCxnSpPr>
        <p:spPr>
          <a:xfrm>
            <a:off x="8520023" y="4597999"/>
            <a:ext cx="2605177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5977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2721710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234</Words>
  <Application>Microsoft Office PowerPoint</Application>
  <PresentationFormat>Widescreen</PresentationFormat>
  <Paragraphs>30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Chalkboard</vt:lpstr>
      <vt:lpstr>Gotham Book</vt:lpstr>
      <vt:lpstr>Gotham Medium</vt:lpstr>
      <vt:lpstr>Office Theme</vt:lpstr>
      <vt:lpstr>22_Custom Design</vt:lpstr>
      <vt:lpstr>PowerPoint Presentation</vt:lpstr>
      <vt:lpstr>PowerPoint Presentation</vt:lpstr>
      <vt:lpstr>PowerPoint Presentation</vt:lpstr>
      <vt:lpstr>Imagine yourself …as a Board-Certified Specialist in Stuttering, Cluttering, and Fluency Disorders!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Lambeth, Elyse</dc:creator>
  <cp:lastModifiedBy>Karen Schneider</cp:lastModifiedBy>
  <cp:revision>13</cp:revision>
  <dcterms:created xsi:type="dcterms:W3CDTF">2021-03-26T18:13:11Z</dcterms:created>
  <dcterms:modified xsi:type="dcterms:W3CDTF">2025-01-15T21:23:14Z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46da4d3-ba20-4986-879c-49e262eff745_Enabled">
    <vt:lpwstr>true</vt:lpwstr>
  </property>
  <property fmtid="{D5CDD505-2E9C-101B-9397-08002B2CF9AE}" pid="3" name="MSIP_Label_046da4d3-ba20-4986-879c-49e262eff745_SetDate">
    <vt:lpwstr>2021-03-26T18:13:11Z</vt:lpwstr>
  </property>
  <property fmtid="{D5CDD505-2E9C-101B-9397-08002B2CF9AE}" pid="4" name="MSIP_Label_046da4d3-ba20-4986-879c-49e262eff745_Method">
    <vt:lpwstr>Standard</vt:lpwstr>
  </property>
  <property fmtid="{D5CDD505-2E9C-101B-9397-08002B2CF9AE}" pid="5" name="MSIP_Label_046da4d3-ba20-4986-879c-49e262eff745_Name">
    <vt:lpwstr>Internal</vt:lpwstr>
  </property>
  <property fmtid="{D5CDD505-2E9C-101B-9397-08002B2CF9AE}" pid="6" name="MSIP_Label_046da4d3-ba20-4986-879c-49e262eff745_SiteId">
    <vt:lpwstr>9f693e63-5e9e-4ced-98a4-8ab28f9d0c2d</vt:lpwstr>
  </property>
  <property fmtid="{D5CDD505-2E9C-101B-9397-08002B2CF9AE}" pid="7" name="MSIP_Label_046da4d3-ba20-4986-879c-49e262eff745_ActionId">
    <vt:lpwstr>ba4b60a9-8b7d-44ff-bd7d-58914f8920ce</vt:lpwstr>
  </property>
  <property fmtid="{D5CDD505-2E9C-101B-9397-08002B2CF9AE}" pid="8" name="MSIP_Label_046da4d3-ba20-4986-879c-49e262eff745_ContentBits">
    <vt:lpwstr>0</vt:lpwstr>
  </property>
</Properties>
</file>